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7" r:id="rId37"/>
    <p:sldId id="291" r:id="rId38"/>
    <p:sldId id="290" r:id="rId39"/>
    <p:sldId id="294" r:id="rId40"/>
    <p:sldId id="295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296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1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7" autoAdjust="0"/>
    <p:restoredTop sz="94660"/>
  </p:normalViewPr>
  <p:slideViewPr>
    <p:cSldViewPr>
      <p:cViewPr>
        <p:scale>
          <a:sx n="66" d="100"/>
          <a:sy n="66" d="100"/>
        </p:scale>
        <p:origin x="-127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CE15B13-C01B-413A-958C-9F6ABD7B8910}" type="datetimeFigureOut">
              <a:rPr lang="pl-PL" smtClean="0"/>
              <a:pPr/>
              <a:t>2013-11-26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2ED1775-2653-4E87-A313-2FE7DFA86B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newsflash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00034" y="2786058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Osiągnięcia </a:t>
            </a:r>
            <a:r>
              <a:rPr lang="pl-PL" b="1" dirty="0" err="1" smtClean="0"/>
              <a:t>czarnieńskich</a:t>
            </a:r>
            <a:r>
              <a:rPr lang="pl-PL" b="1" dirty="0" smtClean="0"/>
              <a:t> rowerzystów</a:t>
            </a:r>
            <a:br>
              <a:rPr lang="pl-PL" b="1" dirty="0" smtClean="0"/>
            </a:br>
            <a:r>
              <a:rPr lang="pl-PL" b="1" dirty="0" smtClean="0"/>
              <a:t>2012/13</a:t>
            </a:r>
            <a:endParaRPr lang="pl-PL" b="1" dirty="0"/>
          </a:p>
        </p:txBody>
      </p:sp>
      <p:pic>
        <p:nvPicPr>
          <p:cNvPr id="1037" name="Picture 13" descr="C:\Users\Mateusz\AppData\Local\Microsoft\Windows\Temporary Internet Files\Content.IE5\V5CQX45W\MC90029868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0648"/>
            <a:ext cx="2210139" cy="2277078"/>
          </a:xfrm>
          <a:prstGeom prst="rect">
            <a:avLst/>
          </a:prstGeom>
          <a:noFill/>
        </p:spPr>
      </p:pic>
      <p:pic>
        <p:nvPicPr>
          <p:cNvPr id="1038" name="Picture 14" descr="C:\Users\Mateusz\AppData\Local\Microsoft\Windows\Temporary Internet Files\Content.IE5\E6F9Q2DA\MC90028004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772600" cy="2669806"/>
          </a:xfrm>
          <a:prstGeom prst="rect">
            <a:avLst/>
          </a:prstGeom>
          <a:noFill/>
        </p:spPr>
      </p:pic>
      <p:pic>
        <p:nvPicPr>
          <p:cNvPr id="1039" name="Picture 15" descr="C:\Users\Mateusz\AppData\Local\Microsoft\Windows\Temporary Internet Files\Content.IE5\V5CQX45W\MC90043475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58010">
            <a:off x="6003715" y="4074898"/>
            <a:ext cx="2138002" cy="2138002"/>
          </a:xfrm>
          <a:prstGeom prst="rect">
            <a:avLst/>
          </a:prstGeom>
          <a:noFill/>
        </p:spPr>
      </p:pic>
      <p:pic>
        <p:nvPicPr>
          <p:cNvPr id="1040" name="Picture 16" descr="C:\Users\Mateusz\AppData\Local\Microsoft\Windows\Temporary Internet Files\Content.IE5\E6F9Q2DA\MC90043439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4664"/>
            <a:ext cx="1646943" cy="167744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785794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accent1"/>
                </a:solidFill>
              </a:rPr>
              <a:t>Powiatowy Turniej BRD</a:t>
            </a:r>
            <a:endParaRPr lang="pl-PL" sz="4400" b="1" dirty="0">
              <a:solidFill>
                <a:schemeClr val="accent1"/>
              </a:solidFill>
            </a:endParaRPr>
          </a:p>
        </p:txBody>
      </p:sp>
      <p:pic>
        <p:nvPicPr>
          <p:cNvPr id="3" name="Obraz 2" descr="DSC08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08920"/>
            <a:ext cx="6372200" cy="30825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pole tekstowe 3"/>
          <p:cNvSpPr txBox="1"/>
          <p:nvPr/>
        </p:nvSpPr>
        <p:spPr>
          <a:xfrm>
            <a:off x="-468560" y="602128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Uroczyste rozpoczęcie zawodów</a:t>
            </a:r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76256" y="3861048"/>
            <a:ext cx="22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Czarna </a:t>
            </a:r>
            <a:br>
              <a:rPr lang="pl-PL" sz="2400" dirty="0" smtClean="0">
                <a:solidFill>
                  <a:schemeClr val="accent1"/>
                </a:solidFill>
              </a:rPr>
            </a:br>
            <a:r>
              <a:rPr lang="pl-PL" sz="2400" dirty="0" smtClean="0">
                <a:solidFill>
                  <a:schemeClr val="accent1"/>
                </a:solidFill>
              </a:rPr>
              <a:t>dn. 20.04.2013 r.</a:t>
            </a:r>
            <a:endParaRPr lang="pl-PL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7022772" cy="49411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11560" y="578610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Gimnazjaliści udzielający pierwszej pomocy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4353948" cy="580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868144" y="2342490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Przemek w akcji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504004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228184" y="1984772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Mateusz kończy swój przejazd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4032448" cy="63813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220072" y="2466762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Martyna       w miasteczku rowerowym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3950386" cy="623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292080" y="2282096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/>
                </a:solidFill>
              </a:rPr>
              <a:t>Grzesiek w akcji</a:t>
            </a:r>
            <a:endParaRPr lang="pl-PL" sz="6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5918593" cy="6309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588224" y="2732727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Martyna na stopie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764355" cy="5823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83568" y="6237312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Uroczyste zakończenie rywalizacji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488832" cy="5616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ole tekstowe 3"/>
          <p:cNvSpPr txBox="1"/>
          <p:nvPr/>
        </p:nvSpPr>
        <p:spPr>
          <a:xfrm>
            <a:off x="467544" y="61653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Publiczne Gimnazjum w Czarnej – 1 miejsce</a:t>
            </a:r>
            <a:endParaRPr lang="pl-PL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344816" cy="5508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39552" y="616530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Publiczna Szkoła Podstawowa w Czarnej – 1 miejsce</a:t>
            </a:r>
            <a:endParaRPr lang="pl-PL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00100" y="500042"/>
            <a:ext cx="705678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accent1"/>
                </a:solidFill>
              </a:rPr>
              <a:t>Gminny Turniej BRD</a:t>
            </a:r>
            <a:endParaRPr lang="pl-PL" sz="4400" b="1" dirty="0">
              <a:solidFill>
                <a:schemeClr val="accent1"/>
              </a:solidFill>
            </a:endParaRPr>
          </a:p>
        </p:txBody>
      </p:sp>
      <p:pic>
        <p:nvPicPr>
          <p:cNvPr id="6" name="Obraz 5" descr="DSC08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420888"/>
            <a:ext cx="5040561" cy="400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156176" y="4005064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Czarna </a:t>
            </a:r>
            <a:br>
              <a:rPr lang="pl-PL" sz="2800" dirty="0" smtClean="0">
                <a:solidFill>
                  <a:schemeClr val="accent1"/>
                </a:solidFill>
              </a:rPr>
            </a:br>
            <a:r>
              <a:rPr lang="pl-PL" sz="2800" dirty="0" smtClean="0">
                <a:solidFill>
                  <a:schemeClr val="accent1"/>
                </a:solidFill>
              </a:rPr>
              <a:t>dn.16.04.2013 r.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7956376" cy="596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323528" y="6211669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Rower dla zwycięzców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548680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accent1"/>
                </a:solidFill>
              </a:rPr>
              <a:t>Turniej BRD – finał wojewódzki /szkoły podstawowe/</a:t>
            </a:r>
            <a:endParaRPr lang="pl-PL" sz="4000" b="1" dirty="0">
              <a:solidFill>
                <a:schemeClr val="accent1"/>
              </a:solidFill>
            </a:endParaRPr>
          </a:p>
        </p:txBody>
      </p:sp>
      <p:pic>
        <p:nvPicPr>
          <p:cNvPr id="3" name="Obraz 2" descr="pobr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64228">
            <a:off x="564125" y="2976761"/>
            <a:ext cx="2304256" cy="27293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DSC08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7" y="3068960"/>
            <a:ext cx="505205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23528" y="602128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1"/>
                </a:solidFill>
              </a:rPr>
              <a:t>Huta Krzeszowska </a:t>
            </a:r>
            <a:br>
              <a:rPr lang="pl-PL" sz="2000" dirty="0" smtClean="0">
                <a:solidFill>
                  <a:schemeClr val="accent1"/>
                </a:solidFill>
              </a:rPr>
            </a:br>
            <a:r>
              <a:rPr lang="pl-PL" sz="2000" dirty="0" smtClean="0">
                <a:solidFill>
                  <a:schemeClr val="accent1"/>
                </a:solidFill>
              </a:rPr>
              <a:t>dn. 10.05.2013 r.</a:t>
            </a:r>
            <a:endParaRPr lang="pl-PL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8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908720"/>
            <a:ext cx="5892147" cy="44191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-108520" y="2060848"/>
            <a:ext cx="3275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1"/>
                </a:solidFill>
              </a:rPr>
              <a:t>Rozpoczęcie zawodów i przedstawianie drużyn</a:t>
            </a:r>
            <a:endParaRPr lang="pl-PL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7236296" cy="54272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899592" y="602128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Pamiątkowe zdjęcie na  terenie miasteczka rowerowego</a:t>
            </a:r>
            <a:endParaRPr lang="pl-PL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580112" y="249289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Łukasz rozpoczyna punktowany przejazd </a:t>
            </a:r>
            <a:br>
              <a:rPr lang="pl-PL" sz="2800" dirty="0" smtClean="0">
                <a:solidFill>
                  <a:schemeClr val="accent1"/>
                </a:solidFill>
              </a:rPr>
            </a:br>
            <a:r>
              <a:rPr lang="pl-PL" sz="2800" dirty="0" smtClean="0">
                <a:solidFill>
                  <a:schemeClr val="accent1"/>
                </a:solidFill>
              </a:rPr>
              <a:t>w miasteczku</a:t>
            </a:r>
            <a:endParaRPr lang="pl-PL" sz="2800" dirty="0">
              <a:solidFill>
                <a:schemeClr val="accent1"/>
              </a:solidFill>
            </a:endParaRPr>
          </a:p>
        </p:txBody>
      </p:sp>
      <p:pic>
        <p:nvPicPr>
          <p:cNvPr id="4" name="Obraz 3" descr="DSC08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040560" cy="624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89691">
            <a:off x="854439" y="1592017"/>
            <a:ext cx="5124893" cy="3843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148064" y="548680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Mateusz na skrzyżowaniu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041106">
            <a:off x="3931571" y="853277"/>
            <a:ext cx="3907502" cy="5210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-108520" y="1636345"/>
            <a:ext cx="3312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Fabian kończy swój przejazd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8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5306600" cy="59492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156176" y="2558514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Łukasz w slalomie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369044" cy="5805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259632" y="6093296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Fabian na pochylni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88640"/>
            <a:ext cx="5794385" cy="649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0" y="2414498"/>
            <a:ext cx="2843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Mateusz w łezce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332656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Rowerzyści na torze</a:t>
            </a:r>
          </a:p>
          <a:p>
            <a:endParaRPr lang="pl-PL" sz="4000" dirty="0">
              <a:solidFill>
                <a:schemeClr val="accent1"/>
              </a:solidFill>
            </a:endParaRPr>
          </a:p>
        </p:txBody>
      </p:sp>
      <p:pic>
        <p:nvPicPr>
          <p:cNvPr id="3" name="Obraz 2" descr="DSC08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41376"/>
            <a:ext cx="3960440" cy="52805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076056" y="2745502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Mateusz </a:t>
            </a:r>
            <a:endParaRPr lang="pl-PL" sz="4400" dirty="0">
              <a:solidFill>
                <a:schemeClr val="accent1"/>
              </a:solidFill>
            </a:endParaRPr>
          </a:p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w slalomie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640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39552" y="6165304"/>
            <a:ext cx="80648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>
                <a:solidFill>
                  <a:schemeClr val="accent1"/>
                </a:solidFill>
              </a:rPr>
              <a:t>Uczniowie z Czarnej udzielają pierwszej pomocy</a:t>
            </a:r>
            <a:endParaRPr lang="pl-PL" sz="23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3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3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524328" cy="47502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971600" y="5661248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accent1"/>
                </a:solidFill>
              </a:rPr>
              <a:t>Pokaz sztuk walki</a:t>
            </a:r>
            <a:endParaRPr lang="pl-PL" sz="5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8172400" cy="61293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467544" y="630932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Publiczna Szkoła Podstawowa w Czarnej – 2 miejsce</a:t>
            </a:r>
            <a:endParaRPr lang="pl-PL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33265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1"/>
                </a:solidFill>
              </a:rPr>
              <a:t>Turniej BRD – finał wojewódzki /gimnazja/</a:t>
            </a:r>
            <a:endParaRPr lang="pl-PL" sz="3600" b="1" dirty="0">
              <a:solidFill>
                <a:schemeClr val="accent1"/>
              </a:solidFill>
            </a:endParaRPr>
          </a:p>
        </p:txBody>
      </p:sp>
      <p:pic>
        <p:nvPicPr>
          <p:cNvPr id="3" name="Obraz 2" descr="DSC09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3668297" cy="45091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Obraz 3" descr="pobr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15727">
            <a:off x="4735437" y="2414720"/>
            <a:ext cx="2592288" cy="30704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4716016" y="5805264"/>
            <a:ext cx="4070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Głogów Małopolski</a:t>
            </a:r>
            <a:br>
              <a:rPr lang="pl-PL" sz="2800" dirty="0" smtClean="0">
                <a:solidFill>
                  <a:schemeClr val="accent1"/>
                </a:solidFill>
              </a:rPr>
            </a:br>
            <a:r>
              <a:rPr lang="pl-PL" sz="2800" dirty="0" smtClean="0">
                <a:solidFill>
                  <a:schemeClr val="accent1"/>
                </a:solidFill>
              </a:rPr>
              <a:t>dn. 21.05.2013 r.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02128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Grzesiek w akcji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5" name="Obraz 4" descr="DSC09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0"/>
            <a:ext cx="5148064" cy="38610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az 6" descr="DSC09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0848"/>
            <a:ext cx="5148063" cy="38610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09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17070" cy="6858000"/>
          </a:xfrm>
          <a:prstGeom prst="rect">
            <a:avLst/>
          </a:prstGeom>
        </p:spPr>
      </p:pic>
      <p:pic>
        <p:nvPicPr>
          <p:cNvPr id="6" name="Obraz 5" descr="DSC09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5148064" cy="561160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355976" y="5534561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Martyna           na torze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4585176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 descr="DSC09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0"/>
            <a:ext cx="3419714" cy="53012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580112" y="5473005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Maciek                na rynnie </a:t>
            </a:r>
            <a:br>
              <a:rPr lang="pl-PL" sz="2800" dirty="0" smtClean="0">
                <a:solidFill>
                  <a:schemeClr val="accent1"/>
                </a:solidFill>
              </a:rPr>
            </a:br>
            <a:r>
              <a:rPr lang="pl-PL" sz="2800" dirty="0" smtClean="0">
                <a:solidFill>
                  <a:schemeClr val="accent1"/>
                </a:solidFill>
              </a:rPr>
              <a:t>i w łezce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172400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11560" y="5877272"/>
            <a:ext cx="8136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dirty="0" smtClean="0">
                <a:solidFill>
                  <a:schemeClr val="accent1"/>
                </a:solidFill>
              </a:rPr>
              <a:t>Gimnazjaliści z Czarnej udzielają pierwszej pomocy </a:t>
            </a:r>
            <a:endParaRPr lang="pl-PL" sz="2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308304" cy="54812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11560" y="580526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Publiczne Gimnazjum w Czarnej – 1 miejsce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64288" cy="537321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5517232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1"/>
                </a:solidFill>
              </a:rPr>
              <a:t>Grzegorz odbiera  główną nagrodę</a:t>
            </a:r>
            <a:endParaRPr lang="pl-PL" sz="28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Mateusz\AppData\Local\Microsoft\Windows\Temporary Internet Files\Content.IE5\2FNJF4SM\MC9004419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293096"/>
            <a:ext cx="2270829" cy="200367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8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8640"/>
            <a:ext cx="384230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5220072" y="2200796"/>
            <a:ext cx="370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Fabian </a:t>
            </a:r>
          </a:p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 w korytarzu</a:t>
            </a:r>
            <a:endParaRPr lang="pl-PL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260648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accent1"/>
                </a:solidFill>
              </a:rPr>
              <a:t>Finał ogólnopolski XXXVI Turnieju BRD</a:t>
            </a:r>
            <a:endParaRPr lang="pl-PL" sz="4000" b="1" dirty="0">
              <a:solidFill>
                <a:schemeClr val="accent1"/>
              </a:solidFill>
            </a:endParaRPr>
          </a:p>
        </p:txBody>
      </p:sp>
      <p:pic>
        <p:nvPicPr>
          <p:cNvPr id="3" name="Obraz 2" descr="DSC09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112659"/>
            <a:ext cx="3888432" cy="474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pobran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6350">
            <a:off x="5478237" y="3029122"/>
            <a:ext cx="2520280" cy="297076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0"/>
            <a:ext cx="5724128" cy="4293096"/>
          </a:xfrm>
          <a:prstGeom prst="rect">
            <a:avLst/>
          </a:prstGeom>
        </p:spPr>
      </p:pic>
      <p:pic>
        <p:nvPicPr>
          <p:cNvPr id="3" name="Obraz 2" descr="DSC09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51426"/>
            <a:ext cx="4499992" cy="430657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67544" y="757153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/>
                </a:solidFill>
              </a:rPr>
              <a:t>Jasło</a:t>
            </a:r>
            <a:endParaRPr lang="pl-PL" sz="6000" dirty="0">
              <a:solidFill>
                <a:schemeClr val="accent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860032" y="522920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05.06.2013 r.</a:t>
            </a:r>
            <a:endParaRPr lang="pl-PL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74994"/>
            <a:ext cx="4644008" cy="3483006"/>
          </a:xfrm>
          <a:prstGeom prst="rect">
            <a:avLst/>
          </a:prstGeom>
        </p:spPr>
      </p:pic>
      <p:pic>
        <p:nvPicPr>
          <p:cNvPr id="3" name="Obraz 2" descr="DSC09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pic>
        <p:nvPicPr>
          <p:cNvPr id="4" name="Obraz 3" descr="DSC09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364088" y="400506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Pamiątkowe zdjęcia prosto            z Jasła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8220405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467544" y="630932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1"/>
                </a:solidFill>
              </a:rPr>
              <a:t>Gimnazjaliści z Czarnej wraz z opiekunem Jerzym </a:t>
            </a:r>
            <a:r>
              <a:rPr lang="pl-PL" sz="2000" dirty="0" err="1" smtClean="0">
                <a:solidFill>
                  <a:schemeClr val="accent1"/>
                </a:solidFill>
              </a:rPr>
              <a:t>Ostręgą</a:t>
            </a:r>
            <a:endParaRPr lang="pl-PL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0"/>
            <a:ext cx="5436096" cy="4077072"/>
          </a:xfrm>
          <a:prstGeom prst="rect">
            <a:avLst/>
          </a:prstGeom>
        </p:spPr>
      </p:pic>
      <p:pic>
        <p:nvPicPr>
          <p:cNvPr id="3" name="Obraz 2" descr="DSC09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5436096" cy="40770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796136" y="4769857"/>
            <a:ext cx="320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Grzesiek w miasteczku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884368" cy="59132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594928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Martyna w akcji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9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4593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ole tekstowe 3"/>
          <p:cNvSpPr txBox="1"/>
          <p:nvPr/>
        </p:nvSpPr>
        <p:spPr>
          <a:xfrm>
            <a:off x="4932040" y="1772816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/>
                </a:solidFill>
              </a:rPr>
              <a:t>Maciek na zakręcie</a:t>
            </a:r>
            <a:endParaRPr lang="pl-PL" sz="6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44208" cy="48331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0" y="5157192"/>
            <a:ext cx="7020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/>
                </a:solidFill>
              </a:rPr>
              <a:t>Grzegorz w łezce</a:t>
            </a:r>
            <a:endParaRPr lang="pl-PL" sz="6000" dirty="0">
              <a:solidFill>
                <a:schemeClr val="accent1"/>
              </a:solidFill>
            </a:endParaRPr>
          </a:p>
        </p:txBody>
      </p:sp>
      <p:pic>
        <p:nvPicPr>
          <p:cNvPr id="2051" name="Picture 3" descr="C:\Users\Mateusz\AppData\Local\Microsoft\Windows\Temporary Internet Files\Content.IE5\V5CQX45W\MC90022258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567" y="2828239"/>
            <a:ext cx="1902866" cy="1201522"/>
          </a:xfrm>
          <a:prstGeom prst="rect">
            <a:avLst/>
          </a:prstGeom>
          <a:noFill/>
        </p:spPr>
      </p:pic>
      <p:pic>
        <p:nvPicPr>
          <p:cNvPr id="2052" name="Picture 4" descr="C:\Users\Mateusz\AppData\Local\Microsoft\Windows\Temporary Internet Files\Content.IE5\V5CQX45W\MC90022258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37969">
            <a:off x="6127905" y="1683309"/>
            <a:ext cx="2929226" cy="184959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786" y="0"/>
            <a:ext cx="6492213" cy="4869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755576" y="5221649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/>
                </a:solidFill>
              </a:rPr>
              <a:t>Martyna w slalomie</a:t>
            </a:r>
            <a:endParaRPr lang="pl-PL" sz="6000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Mateusz\AppData\Local\Microsoft\Windows\Temporary Internet Files\Content.IE5\V5CQX45W\MC90030566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24184">
            <a:off x="334151" y="2207729"/>
            <a:ext cx="2731883" cy="203677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8820"/>
            <a:ext cx="6732240" cy="504918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568" y="33265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accent1"/>
                </a:solidFill>
              </a:rPr>
              <a:t>Maciek przewozi klocek</a:t>
            </a:r>
            <a:endParaRPr lang="pl-PL" sz="5400" dirty="0">
              <a:solidFill>
                <a:schemeClr val="accent1"/>
              </a:solidFill>
            </a:endParaRPr>
          </a:p>
        </p:txBody>
      </p:sp>
      <p:pic>
        <p:nvPicPr>
          <p:cNvPr id="4099" name="Picture 3" descr="C:\Users\Mateusz\AppData\Local\Microsoft\Windows\Temporary Internet Files\Content.IE5\2FNJF4SM\MC90029426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0720">
            <a:off x="6700517" y="3406887"/>
            <a:ext cx="2029699" cy="253425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8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527172" cy="6010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364088" y="2579420"/>
            <a:ext cx="349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Przemek           na stopie</a:t>
            </a:r>
            <a:endParaRPr lang="pl-PL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9764" y="0"/>
            <a:ext cx="6684235" cy="50131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43608" y="5301208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1"/>
                </a:solidFill>
              </a:rPr>
              <a:t>Maciek, Martyna i Grzesiek udzielają pierwszej pomocy rannej dziewczynie</a:t>
            </a:r>
            <a:endParaRPr lang="pl-PL" sz="32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C:\Users\Mateusz\AppData\Local\Microsoft\Windows\Temporary Internet Files\Content.IE5\V5CQX45W\MC90034044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41406">
            <a:off x="72086" y="1384276"/>
            <a:ext cx="3398186" cy="265030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7908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0" y="58052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1"/>
                </a:solidFill>
              </a:rPr>
              <a:t>Uroczyste  rozdanie nagród.                         Publiczne Gimnazjum w Czarnej  - 2 miejsce</a:t>
            </a:r>
            <a:endParaRPr lang="pl-PL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6081797" cy="576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0" y="58790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/>
                </a:solidFill>
              </a:rPr>
              <a:t>Rywalizacja indywidualna rozstrzygnięta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pic>
        <p:nvPicPr>
          <p:cNvPr id="3" name="Obraz 2" descr="DSC09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5989" y="0"/>
            <a:ext cx="4668011" cy="350100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67544" y="40770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" name="Obraz 6" descr="DSC092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004048" y="378904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Ostatnie chwile </a:t>
            </a:r>
            <a:br>
              <a:rPr lang="pl-PL" sz="4800" dirty="0" smtClean="0">
                <a:solidFill>
                  <a:schemeClr val="accent1"/>
                </a:solidFill>
              </a:rPr>
            </a:br>
            <a:r>
              <a:rPr lang="pl-PL" sz="4800" dirty="0" smtClean="0">
                <a:solidFill>
                  <a:schemeClr val="accent1"/>
                </a:solidFill>
              </a:rPr>
              <a:t>w Jaśle</a:t>
            </a:r>
            <a:endParaRPr lang="pl-PL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131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3528" y="515719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Pamiątkowe zdjęcie najlepszych drużyn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85720" y="21429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1"/>
                </a:solidFill>
              </a:rPr>
              <a:t>Sukcesy w VI Ogólnopolskiej Lidze Mistrzów BRD</a:t>
            </a:r>
            <a:endParaRPr lang="pl-PL" sz="2800" b="1" dirty="0">
              <a:solidFill>
                <a:schemeClr val="accent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8596" y="785794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3">
                    <a:lumMod val="75000"/>
                  </a:schemeClr>
                </a:solidFill>
              </a:rPr>
              <a:t>Szkoła podstawowa</a:t>
            </a:r>
          </a:p>
          <a:p>
            <a:pPr algn="ctr"/>
            <a: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  <a:t>I miejsce drużynowo</a:t>
            </a:r>
            <a:b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  <a:t>II miejsce indywidualnie</a:t>
            </a:r>
          </a:p>
          <a:p>
            <a:pPr algn="ctr"/>
            <a:r>
              <a:rPr lang="pl-P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Gimnazjum</a:t>
            </a:r>
          </a:p>
          <a:p>
            <a:pPr algn="ctr"/>
            <a: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II miejsce drużynowo</a:t>
            </a:r>
            <a:b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III miejsce indywidualnie</a:t>
            </a:r>
            <a:endParaRPr lang="pl-PL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1472" y="4214818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3">
                    <a:lumMod val="75000"/>
                  </a:schemeClr>
                </a:solidFill>
              </a:rPr>
              <a:t>Szkoła podstawowa</a:t>
            </a:r>
          </a:p>
          <a:p>
            <a:pPr algn="ctr"/>
            <a: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  <a:t>I miejsce drużynowo</a:t>
            </a:r>
            <a:b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400" dirty="0" smtClean="0">
                <a:solidFill>
                  <a:schemeClr val="accent3">
                    <a:lumMod val="75000"/>
                  </a:schemeClr>
                </a:solidFill>
              </a:rPr>
              <a:t>I, II, III miejsce indywidualnie</a:t>
            </a:r>
          </a:p>
          <a:p>
            <a:pPr algn="ctr"/>
            <a:r>
              <a:rPr lang="pl-P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Gimnazjum</a:t>
            </a:r>
          </a:p>
          <a:p>
            <a:pPr algn="ctr"/>
            <a: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II miejsce drużynowo</a:t>
            </a:r>
            <a:b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pl-PL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I, III miejsce indywidualnie</a:t>
            </a:r>
            <a:endParaRPr lang="pl-PL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8596" y="357187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1"/>
                </a:solidFill>
              </a:rPr>
              <a:t>II Powiatowy Turniej BRD w Przecławiu</a:t>
            </a:r>
            <a:endParaRPr lang="pl-PL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85786" y="257174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</a:rPr>
              <a:t>Dziękujemy za </a:t>
            </a:r>
            <a:r>
              <a:rPr lang="pl-PL" sz="4800" dirty="0" smtClean="0">
                <a:solidFill>
                  <a:schemeClr val="accent1"/>
                </a:solidFill>
              </a:rPr>
              <a:t>uwagę</a:t>
            </a:r>
            <a:endParaRPr lang="pl-PL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4951549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012160" y="2558514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Maciek  w żmijce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5161402" cy="59492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156176" y="2702530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1"/>
                </a:solidFill>
              </a:rPr>
              <a:t>Martyna w łezce</a:t>
            </a:r>
            <a:endParaRPr lang="pl-PL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5024744" cy="601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724128" y="2420888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Grzegorz rozpoczyna przejazd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988840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Publiczne Gimnazjum w Czarnej – 1 miejsce</a:t>
            </a:r>
          </a:p>
          <a:p>
            <a:pPr algn="ctr"/>
            <a:endParaRPr lang="pl-PL" sz="4000" dirty="0" smtClean="0">
              <a:solidFill>
                <a:schemeClr val="accent1"/>
              </a:solidFill>
            </a:endParaRPr>
          </a:p>
          <a:p>
            <a:pPr algn="ctr"/>
            <a:r>
              <a:rPr lang="pl-PL" sz="4000" dirty="0" smtClean="0">
                <a:solidFill>
                  <a:schemeClr val="accent1"/>
                </a:solidFill>
              </a:rPr>
              <a:t>Publiczna Szkoła Podstawowa    w Czarnej – 1 miejsce</a:t>
            </a:r>
            <a:endParaRPr lang="pl-PL" sz="4000" dirty="0">
              <a:solidFill>
                <a:schemeClr val="accent1"/>
              </a:solidFill>
            </a:endParaRPr>
          </a:p>
        </p:txBody>
      </p:sp>
      <p:pic>
        <p:nvPicPr>
          <p:cNvPr id="1027" name="Picture 3" descr="C:\Users\Mateusz\AppData\Local\Microsoft\Windows\Temporary Internet Files\Content.IE5\V5CQX45W\MC90044039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88640"/>
            <a:ext cx="1903040" cy="1903040"/>
          </a:xfrm>
          <a:prstGeom prst="rect">
            <a:avLst/>
          </a:prstGeom>
          <a:noFill/>
        </p:spPr>
      </p:pic>
      <p:pic>
        <p:nvPicPr>
          <p:cNvPr id="1028" name="Picture 4" descr="C:\Users\Mateusz\AppData\Local\Microsoft\Windows\Temporary Internet Files\Content.IE5\E6F9Q2DA\MC90031898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63783">
            <a:off x="784827" y="4884436"/>
            <a:ext cx="1116482" cy="1830629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791</TotalTime>
  <Words>285</Words>
  <Application>Microsoft Office PowerPoint</Application>
  <PresentationFormat>Pokaz na ekranie (4:3)</PresentationFormat>
  <Paragraphs>77</Paragraphs>
  <Slides>56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Energetyczny</vt:lpstr>
      <vt:lpstr>Osiągnięcia czarnieńskich rowerzystów 2012/13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Osiągnięcia czarniejskich rowerzystów</dc:title>
  <dc:creator>Mateusz</dc:creator>
  <cp:lastModifiedBy>Jerzy</cp:lastModifiedBy>
  <cp:revision>65</cp:revision>
  <dcterms:created xsi:type="dcterms:W3CDTF">2013-11-10T16:18:14Z</dcterms:created>
  <dcterms:modified xsi:type="dcterms:W3CDTF">2013-11-26T12:37:46Z</dcterms:modified>
</cp:coreProperties>
</file>